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  <p:sldMasterId id="2147483719" r:id="rId2"/>
  </p:sldMasterIdLst>
  <p:notesMasterIdLst>
    <p:notesMasterId r:id="rId20"/>
  </p:notesMasterIdLst>
  <p:sldIdLst>
    <p:sldId id="426" r:id="rId3"/>
    <p:sldId id="364" r:id="rId4"/>
    <p:sldId id="365" r:id="rId5"/>
    <p:sldId id="366" r:id="rId6"/>
    <p:sldId id="427" r:id="rId7"/>
    <p:sldId id="428" r:id="rId8"/>
    <p:sldId id="429" r:id="rId9"/>
    <p:sldId id="430" r:id="rId10"/>
    <p:sldId id="431" r:id="rId11"/>
    <p:sldId id="432" r:id="rId12"/>
    <p:sldId id="433" r:id="rId13"/>
    <p:sldId id="434" r:id="rId14"/>
    <p:sldId id="435" r:id="rId15"/>
    <p:sldId id="436" r:id="rId16"/>
    <p:sldId id="437" r:id="rId17"/>
    <p:sldId id="438" r:id="rId18"/>
    <p:sldId id="439" r:id="rId1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2" roundtripDataSignature="AMtx7miq266gEMAq7pIoRZKTZEGN9RUu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973942"/>
    <a:srgbClr val="A50021"/>
    <a:srgbClr val="FFCC00"/>
    <a:srgbClr val="AA0AB6"/>
    <a:srgbClr val="A617A9"/>
    <a:srgbClr val="BC149C"/>
    <a:srgbClr val="CC00CC"/>
    <a:srgbClr val="0099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80" autoAdjust="0"/>
    <p:restoredTop sz="96433" autoAdjust="0"/>
  </p:normalViewPr>
  <p:slideViewPr>
    <p:cSldViewPr snapToGrid="0">
      <p:cViewPr>
        <p:scale>
          <a:sx n="76" d="100"/>
          <a:sy n="76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133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3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136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13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13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3053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6AE4-C96F-4D03-BD9E-B612E6661305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3349F-14B8-42A4-B3CA-23CDDE0AAE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74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0D39-3033-4B9A-B96A-66B8DABF3E6C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8D22-E415-4859-9008-F78B4CC536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9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AAF2-BA08-485C-A435-409DAF45C23F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BDE09-9028-44CF-866C-6FB59F220E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232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/>
          </p:cNvSpPr>
          <p:nvPr/>
        </p:nvSpPr>
        <p:spPr bwMode="auto">
          <a:xfrm>
            <a:off x="381000" y="2803525"/>
            <a:ext cx="2117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7 h 1912"/>
              <a:gd name="T4" fmla="*/ 0 w 1588"/>
              <a:gd name="T5" fmla="*/ 2147483647 h 1912"/>
              <a:gd name="T6" fmla="*/ 0 w 1588"/>
              <a:gd name="T7" fmla="*/ 2147483647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6"/>
            <a:ext cx="103632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fld id="{BA8CF23A-E653-434C-9E38-B284A1BD9C4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FA99E7AF-CF90-4FDF-9EE6-EA99708A7705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26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81133939-E705-44B1-986C-6ECA4FBE578B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fld id="{621FE8B2-6A4F-4EE1-8225-3509A39094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7129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0914FE10-A2F7-4C62-AC6A-3ACA3D754202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fld id="{A19F99C5-4FB7-4C9F-AFF4-A520CDE3C1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9408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4434" y="1628776"/>
            <a:ext cx="5659967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28776"/>
            <a:ext cx="5659967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349EA90D-34D1-41E9-8031-698963F55C59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fld id="{513E4ACC-BEEC-4611-954B-4C7EB53A45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445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DDC442BE-2FD8-4D83-89A3-6FA15A3DE5DE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fld id="{694092FD-1BE0-488B-949D-7F66127DE9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5477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CC6C0B5B-B3BA-40E2-945F-D8C23CF31670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fld id="{B20E0FC5-FFF8-49B9-B318-ECF020002B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4135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6800C779-CF59-4333-9056-F6BE012EA1A3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fld id="{DA9D98EC-FDCD-45FF-BB0F-5EA31B03F9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297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421C2834-352F-42CD-849C-9943D6780F1F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fld id="{778770BE-16A9-4443-96AE-D08D626D00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33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DB6EF-86B4-43E0-9F59-710684D98616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B8926-C8E7-4B22-818D-B4738F71F3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666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301E65B5-73CA-4713-8273-7482A9676860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fld id="{6CF28786-105C-4443-A649-679FB87D8B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40861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4CC916A8-763D-4139-BE78-500CF0C0A732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fld id="{D303F7A9-BD83-448B-B887-B001931ABC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0807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76785" y="188914"/>
            <a:ext cx="2880783" cy="58308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434" y="188914"/>
            <a:ext cx="8439151" cy="58308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CA743115-A042-4997-B223-5A76540B0327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fld id="{B8395620-CCD6-4BF3-A76A-652774C16F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92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6E1FD-5D30-4A10-B5BF-C4F2A310626C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A620F-A3F5-4BC4-8125-C4B0A9480B2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73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E71E0-AC0E-4308-96A0-17CAE941919D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757F-C26E-4BD5-90B2-3F7B48B795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09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34F2-47C7-4AA3-B63C-57C971204EDE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1EAB-19FB-43B9-A873-CF4D113C802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1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21EE-44A8-4BAE-A297-4B464CA282A1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FAB4A-46CF-498A-A8B0-E913CEA7EA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6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8CE1-7A6A-492E-B63D-73AB60AA9890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78F69-51BC-4D84-AB81-9E60694492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47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D9DCA-455A-4279-9E72-44CB96975256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B525D-3712-45A1-B08B-D689FE5B0B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70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7A767-2194-4A89-9D82-3CB1E2DE1992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20119-4A19-4E7B-9650-617A17BF483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30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737E056-DC14-4AC6-BC21-BA72017DE62A}" type="datetimeFigureOut">
              <a:rPr lang="zh-TW" altLang="en-US"/>
              <a:pPr>
                <a:defRPr/>
              </a:pPr>
              <a:t>2025/10/25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6001462-59D6-4D2A-9B09-0733096DAD6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88913"/>
            <a:ext cx="109728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1628776"/>
            <a:ext cx="11523133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DFPBiaoKaiShu-B5-AZ" pitchFamily="66" charset="-120"/>
                <a:cs typeface="+mn-cs"/>
              </a:defRPr>
            </a:lvl1pPr>
          </a:lstStyle>
          <a:p>
            <a:pPr>
              <a:defRPr/>
            </a:pPr>
            <a:fld id="{40985BB8-D24B-4DBE-8A46-4DD2FB6EB5CC}" type="datetimeFigureOut">
              <a:rPr lang="en-US"/>
              <a:pPr>
                <a:defRPr/>
              </a:pPr>
              <a:t>10/25/2025</a:t>
            </a:fld>
            <a:endParaRPr lang="en-US"/>
          </a:p>
        </p:txBody>
      </p:sp>
      <p:sp>
        <p:nvSpPr>
          <p:cNvPr id="7680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DFPBiaoKaiShu-B5-AZ" pitchFamily="66" charset="-12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DFPBiaoKaiShu-B5-AZ"/>
                <a:cs typeface="DFPBiaoKaiShu-B5-AZ"/>
              </a:defRPr>
            </a:lvl1pPr>
          </a:lstStyle>
          <a:p>
            <a:fld id="{5B59AAAD-2D58-47C8-AFCD-73130214CB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55041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DFPBiaoKaiShu-B5-AZ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DFPBiaoKaiShu-B5-AZ" pitchFamily="66" charset="-120"/>
          <a:ea typeface="DFPBiaoKaiShu-B5-AZ" pitchFamily="66" charset="-120"/>
          <a:cs typeface="DFPBiaoKaiShu-B5-AZ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DFPBiaoKaiShu-B5-AZ" pitchFamily="66" charset="-120"/>
          <a:ea typeface="DFPBiaoKaiShu-B5-AZ" pitchFamily="66" charset="-120"/>
          <a:cs typeface="DFPBiaoKaiShu-B5-AZ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DFPBiaoKaiShu-B5-AZ" pitchFamily="66" charset="-120"/>
          <a:ea typeface="DFPBiaoKaiShu-B5-AZ" pitchFamily="66" charset="-120"/>
          <a:cs typeface="DFPBiaoKaiShu-B5-AZ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DFPBiaoKaiShu-B5-AZ" pitchFamily="66" charset="-120"/>
          <a:ea typeface="DFPBiaoKaiShu-B5-AZ" pitchFamily="66" charset="-120"/>
          <a:cs typeface="DFPBiaoKaiShu-B5-AZ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DFPBiaoKaiShu-B5-AZ" pitchFamily="66" charset="-120"/>
          <a:ea typeface="DFPBiaoKaiShu-B5-AZ" pitchFamily="66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DFPBiaoKaiShu-B5-AZ" pitchFamily="66" charset="-120"/>
          <a:ea typeface="DFPBiaoKaiShu-B5-AZ" pitchFamily="66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DFPBiaoKaiShu-B5-AZ" pitchFamily="66" charset="-120"/>
          <a:ea typeface="DFPBiaoKaiShu-B5-AZ" pitchFamily="66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DFPBiaoKaiShu-B5-AZ" pitchFamily="66" charset="-120"/>
          <a:ea typeface="DFPBiaoKaiShu-B5-AZ" pitchFamily="66" charset="-120"/>
        </a:defRPr>
      </a:lvl9pPr>
    </p:titleStyle>
    <p:bodyStyle>
      <a:lvl1pPr marL="342900" indent="-342900" algn="ctr" rtl="0" eaLnBrk="0" fontAlgn="base" hangingPunct="0">
        <a:spcBef>
          <a:spcPct val="10000"/>
        </a:spcBef>
        <a:spcAft>
          <a:spcPct val="0"/>
        </a:spcAft>
        <a:buClr>
          <a:schemeClr val="hlink"/>
        </a:buClr>
        <a:buSzPct val="120000"/>
        <a:defRPr sz="4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DFPBiaoKaiShu-B5-AZ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+mn-ea"/>
          <a:cs typeface="DFPBiaoKaiShu-B5-AZ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+mn-ea"/>
          <a:cs typeface="DFPBiaoKaiShu-B5-AZ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+mn-ea"/>
          <a:cs typeface="DFPBiaoKaiShu-B5-AZ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+mn-ea"/>
          <a:cs typeface="DFPBiaoKaiShu-B5-AZ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2097741" y="1775012"/>
            <a:ext cx="8229600" cy="3088341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8800" b="1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唱一首天上的歌</a:t>
            </a:r>
            <a:r>
              <a:rPr lang="en-US" altLang="en-US" sz="8000" b="1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/>
            </a:r>
            <a:br>
              <a:rPr lang="en-US" altLang="en-US" sz="8000" b="1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5400" b="1" dirty="0" smtClean="0"/>
              <a:t>Sing a song of heaven</a:t>
            </a:r>
          </a:p>
        </p:txBody>
      </p:sp>
    </p:spTree>
    <p:extLst>
      <p:ext uri="{BB962C8B-B14F-4D97-AF65-F5344CB8AC3E}">
        <p14:creationId xmlns:p14="http://schemas.microsoft.com/office/powerpoint/2010/main" val="27790935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609600"/>
            <a:ext cx="115824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頭上的烏雲，心裡的憂傷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全都灑落</a:t>
            </a:r>
            <a:r>
              <a:rPr lang="en-US" altLang="en-US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828800" y="3886200"/>
            <a:ext cx="8610600" cy="233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Dark clouds above my head 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and the sadness in my heart all disappear.</a:t>
            </a:r>
          </a:p>
        </p:txBody>
      </p:sp>
    </p:spTree>
    <p:extLst>
      <p:ext uri="{BB962C8B-B14F-4D97-AF65-F5344CB8AC3E}">
        <p14:creationId xmlns:p14="http://schemas.microsoft.com/office/powerpoint/2010/main" val="42352718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623047" y="1250576"/>
            <a:ext cx="11353800" cy="4571999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生命的河，喜樂的河</a:t>
            </a:r>
            <a:r>
              <a:rPr lang="en-US" alt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itchFamily="49" charset="-122"/>
              <a:ea typeface="SimHei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緩緩流進我的心窩</a:t>
            </a:r>
            <a:r>
              <a:rPr lang="en-US" alt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。</a:t>
            </a:r>
            <a:r>
              <a:rPr 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(</a:t>
            </a:r>
            <a:r>
              <a:rPr lang="en-US" sz="60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x2)</a:t>
            </a:r>
            <a:r>
              <a:rPr lang="en-US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dirty="0" smtClean="0">
                <a:latin typeface="SimHei" pitchFamily="49" charset="-122"/>
                <a:ea typeface="SimHei" pitchFamily="49" charset="-122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river of life, river of joy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gently flowing into my heart. (x2)</a:t>
            </a:r>
          </a:p>
        </p:txBody>
      </p:sp>
    </p:spTree>
    <p:extLst>
      <p:ext uri="{BB962C8B-B14F-4D97-AF65-F5344CB8AC3E}">
        <p14:creationId xmlns:p14="http://schemas.microsoft.com/office/powerpoint/2010/main" val="4629918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1789043" y="1371600"/>
            <a:ext cx="86868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我要唱那一首歌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唱一首天上的歌</a:t>
            </a:r>
            <a:r>
              <a:rPr lang="en-US" altLang="en-US" dirty="0" smtClean="0">
                <a:solidFill>
                  <a:srgbClr val="FFFF00"/>
                </a:solidFill>
              </a:rPr>
              <a:t>。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752600" y="4267201"/>
            <a:ext cx="8610600" cy="158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I want to sing a song,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 song of heaven.</a:t>
            </a:r>
          </a:p>
        </p:txBody>
      </p:sp>
    </p:spTree>
    <p:extLst>
      <p:ext uri="{BB962C8B-B14F-4D97-AF65-F5344CB8AC3E}">
        <p14:creationId xmlns:p14="http://schemas.microsoft.com/office/powerpoint/2010/main" val="38410894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609600"/>
            <a:ext cx="115824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頭上的烏雲，心裡的憂傷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全都灑落</a:t>
            </a:r>
            <a:r>
              <a:rPr lang="en-US" altLang="en-US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828800" y="3886200"/>
            <a:ext cx="8610600" cy="233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Dark clouds above my head 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and the sadness in my heart all disappear.</a:t>
            </a:r>
          </a:p>
        </p:txBody>
      </p:sp>
    </p:spTree>
    <p:extLst>
      <p:ext uri="{BB962C8B-B14F-4D97-AF65-F5344CB8AC3E}">
        <p14:creationId xmlns:p14="http://schemas.microsoft.com/office/powerpoint/2010/main" val="167850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1789043" y="1371600"/>
            <a:ext cx="86868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我要唱那一首歌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唱一首天上的歌</a:t>
            </a:r>
            <a:r>
              <a:rPr lang="en-US" altLang="en-US" dirty="0" smtClean="0">
                <a:solidFill>
                  <a:srgbClr val="FFFF00"/>
                </a:solidFill>
              </a:rPr>
              <a:t>。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752600" y="4267201"/>
            <a:ext cx="8610600" cy="158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I want to sing a song,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 song of heaven.</a:t>
            </a:r>
          </a:p>
        </p:txBody>
      </p:sp>
    </p:spTree>
    <p:extLst>
      <p:ext uri="{BB962C8B-B14F-4D97-AF65-F5344CB8AC3E}">
        <p14:creationId xmlns:p14="http://schemas.microsoft.com/office/powerpoint/2010/main" val="5407721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609600"/>
            <a:ext cx="115824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頭上的烏雲，心裡的憂傷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全都灑落</a:t>
            </a:r>
            <a:r>
              <a:rPr lang="en-US" altLang="en-US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828800" y="3886200"/>
            <a:ext cx="8610600" cy="233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Dark clouds above my head 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and the sadness in my heart all disappear.</a:t>
            </a:r>
          </a:p>
        </p:txBody>
      </p:sp>
    </p:spTree>
    <p:extLst>
      <p:ext uri="{BB962C8B-B14F-4D97-AF65-F5344CB8AC3E}">
        <p14:creationId xmlns:p14="http://schemas.microsoft.com/office/powerpoint/2010/main" val="1060017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1789043" y="1371600"/>
            <a:ext cx="86868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我要唱那一首歌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唱一首天上的歌</a:t>
            </a:r>
            <a:r>
              <a:rPr lang="en-US" altLang="en-US" dirty="0" smtClean="0">
                <a:solidFill>
                  <a:srgbClr val="FFFF00"/>
                </a:solidFill>
              </a:rPr>
              <a:t>。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752600" y="4267201"/>
            <a:ext cx="8610600" cy="158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I want to sing a song,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 song of heaven.</a:t>
            </a:r>
          </a:p>
        </p:txBody>
      </p:sp>
    </p:spTree>
    <p:extLst>
      <p:ext uri="{BB962C8B-B14F-4D97-AF65-F5344CB8AC3E}">
        <p14:creationId xmlns:p14="http://schemas.microsoft.com/office/powerpoint/2010/main" val="20433483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609600"/>
            <a:ext cx="115824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頭上的烏雲，心裡的憂傷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全都灑落</a:t>
            </a:r>
            <a:r>
              <a:rPr lang="en-US" altLang="en-US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828800" y="3886200"/>
            <a:ext cx="8610600" cy="233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Dark clouds above my head 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and the sadness in my heart all disappear.</a:t>
            </a:r>
          </a:p>
        </p:txBody>
      </p:sp>
    </p:spTree>
    <p:extLst>
      <p:ext uri="{BB962C8B-B14F-4D97-AF65-F5344CB8AC3E}">
        <p14:creationId xmlns:p14="http://schemas.microsoft.com/office/powerpoint/2010/main" val="40035847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623047" y="1250576"/>
            <a:ext cx="11353800" cy="4571999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生命的河，喜樂的河</a:t>
            </a:r>
            <a:r>
              <a:rPr lang="en-US" alt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itchFamily="49" charset="-122"/>
              <a:ea typeface="SimHei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緩緩流進我的心窩</a:t>
            </a:r>
            <a:r>
              <a:rPr lang="en-US" alt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。</a:t>
            </a:r>
            <a:r>
              <a:rPr 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(</a:t>
            </a:r>
            <a:r>
              <a:rPr lang="en-US" sz="60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x4)</a:t>
            </a:r>
            <a:r>
              <a:rPr lang="en-US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dirty="0" smtClean="0">
                <a:latin typeface="SimHei" pitchFamily="49" charset="-122"/>
                <a:ea typeface="SimHei" pitchFamily="49" charset="-122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river of life, river of joy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gently flowing into my heart. (x4)</a:t>
            </a:r>
          </a:p>
        </p:txBody>
      </p:sp>
    </p:spTree>
    <p:extLst>
      <p:ext uri="{BB962C8B-B14F-4D97-AF65-F5344CB8AC3E}">
        <p14:creationId xmlns:p14="http://schemas.microsoft.com/office/powerpoint/2010/main" val="15082292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1789043" y="1371600"/>
            <a:ext cx="86868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我要唱那一首歌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唱一首天上的歌</a:t>
            </a:r>
            <a:r>
              <a:rPr lang="en-US" altLang="en-US" dirty="0" smtClean="0">
                <a:solidFill>
                  <a:srgbClr val="FFFF00"/>
                </a:solidFill>
              </a:rPr>
              <a:t>。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752600" y="4267201"/>
            <a:ext cx="8610600" cy="158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I want to sing a song,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 song of heaven.</a:t>
            </a:r>
          </a:p>
        </p:txBody>
      </p:sp>
    </p:spTree>
    <p:extLst>
      <p:ext uri="{BB962C8B-B14F-4D97-AF65-F5344CB8AC3E}">
        <p14:creationId xmlns:p14="http://schemas.microsoft.com/office/powerpoint/2010/main" val="31954464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609600"/>
            <a:ext cx="115824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頭上的烏雲，心裡的憂傷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全都灑落</a:t>
            </a:r>
            <a:r>
              <a:rPr lang="en-US" altLang="en-US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828800" y="3886200"/>
            <a:ext cx="8610600" cy="233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Dark clouds above my head 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and the sadness in my heart all disappear.</a:t>
            </a:r>
          </a:p>
        </p:txBody>
      </p:sp>
    </p:spTree>
    <p:extLst>
      <p:ext uri="{BB962C8B-B14F-4D97-AF65-F5344CB8AC3E}">
        <p14:creationId xmlns:p14="http://schemas.microsoft.com/office/powerpoint/2010/main" val="24596304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623047" y="1250576"/>
            <a:ext cx="11353800" cy="4571999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生命的河，喜樂的河</a:t>
            </a:r>
            <a:r>
              <a:rPr lang="en-US" alt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itchFamily="49" charset="-122"/>
              <a:ea typeface="SimHei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緩緩流進我的心窩</a:t>
            </a:r>
            <a:r>
              <a:rPr lang="en-US" alt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。</a:t>
            </a:r>
            <a:r>
              <a:rPr 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(</a:t>
            </a:r>
            <a:r>
              <a:rPr lang="en-US" sz="60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x2)</a:t>
            </a:r>
            <a:r>
              <a:rPr lang="en-US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dirty="0" smtClean="0">
                <a:latin typeface="SimHei" pitchFamily="49" charset="-122"/>
                <a:ea typeface="SimHei" pitchFamily="49" charset="-122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river of life, river of joy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gently flowing into my heart. (x2)</a:t>
            </a:r>
          </a:p>
        </p:txBody>
      </p:sp>
    </p:spTree>
    <p:extLst>
      <p:ext uri="{BB962C8B-B14F-4D97-AF65-F5344CB8AC3E}">
        <p14:creationId xmlns:p14="http://schemas.microsoft.com/office/powerpoint/2010/main" val="103128624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1789043" y="1371600"/>
            <a:ext cx="86868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我要唱那一首歌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唱一首天上的歌</a:t>
            </a:r>
            <a:r>
              <a:rPr lang="en-US" altLang="en-US" dirty="0" smtClean="0">
                <a:solidFill>
                  <a:srgbClr val="FFFF00"/>
                </a:solidFill>
              </a:rPr>
              <a:t>。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752600" y="4267201"/>
            <a:ext cx="8610600" cy="158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I want to sing a song,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 song of heaven.</a:t>
            </a:r>
          </a:p>
        </p:txBody>
      </p:sp>
    </p:spTree>
    <p:extLst>
      <p:ext uri="{BB962C8B-B14F-4D97-AF65-F5344CB8AC3E}">
        <p14:creationId xmlns:p14="http://schemas.microsoft.com/office/powerpoint/2010/main" val="37428761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609600"/>
            <a:ext cx="115824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頭上的烏雲，心裡的憂傷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全都灑落</a:t>
            </a:r>
            <a:r>
              <a:rPr lang="en-US" altLang="en-US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828800" y="3886200"/>
            <a:ext cx="8610600" cy="233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Dark clouds above my head 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and the sadness in my heart all disappear.</a:t>
            </a:r>
          </a:p>
        </p:txBody>
      </p:sp>
    </p:spTree>
    <p:extLst>
      <p:ext uri="{BB962C8B-B14F-4D97-AF65-F5344CB8AC3E}">
        <p14:creationId xmlns:p14="http://schemas.microsoft.com/office/powerpoint/2010/main" val="1984332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623047" y="1250576"/>
            <a:ext cx="11353800" cy="4571999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生命的河，喜樂的河</a:t>
            </a:r>
            <a:r>
              <a:rPr lang="en-US" alt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itchFamily="49" charset="-122"/>
              <a:ea typeface="SimHei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緩緩流進我的心窩</a:t>
            </a:r>
            <a:r>
              <a:rPr lang="en-US" alt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。</a:t>
            </a:r>
            <a:r>
              <a:rPr lang="en-US" sz="7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(</a:t>
            </a:r>
            <a:r>
              <a:rPr lang="en-US" sz="60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</a:rPr>
              <a:t>x4)</a:t>
            </a:r>
            <a:r>
              <a:rPr lang="en-US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dirty="0" smtClean="0">
                <a:latin typeface="SimHei" pitchFamily="49" charset="-122"/>
                <a:ea typeface="SimHei" pitchFamily="49" charset="-122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river of life, river of joy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gently flowing into my heart. (x4)</a:t>
            </a:r>
          </a:p>
        </p:txBody>
      </p:sp>
    </p:spTree>
    <p:extLst>
      <p:ext uri="{BB962C8B-B14F-4D97-AF65-F5344CB8AC3E}">
        <p14:creationId xmlns:p14="http://schemas.microsoft.com/office/powerpoint/2010/main" val="1176815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1789043" y="1371600"/>
            <a:ext cx="86868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我要唱那一首歌</a:t>
            </a:r>
            <a:r>
              <a:rPr lang="en-US" altLang="en-US" sz="7200" dirty="0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sz="7200" dirty="0" smtClean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7200" dirty="0" err="1" smtClean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唱一首天上的歌</a:t>
            </a:r>
            <a:r>
              <a:rPr lang="en-US" altLang="en-US" dirty="0" smtClean="0">
                <a:solidFill>
                  <a:srgbClr val="FFFF00"/>
                </a:solidFill>
              </a:rPr>
              <a:t>。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752600" y="4267201"/>
            <a:ext cx="8610600" cy="158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I want to sing a song,</a:t>
            </a:r>
            <a:b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kumimoji="1" lang="en-US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a song of heaven.</a:t>
            </a:r>
          </a:p>
        </p:txBody>
      </p:sp>
    </p:spTree>
    <p:extLst>
      <p:ext uri="{BB962C8B-B14F-4D97-AF65-F5344CB8AC3E}">
        <p14:creationId xmlns:p14="http://schemas.microsoft.com/office/powerpoint/2010/main" val="17309236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ean_light">
  <a:themeElements>
    <a:clrScheme name="ocean_light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_light">
      <a:majorFont>
        <a:latin typeface="DFPBiaoKaiShu-B5-AZ"/>
        <a:ea typeface="DFPBiaoKaiShu-B5-AZ"/>
        <a:cs typeface=""/>
      </a:majorFont>
      <a:minorFont>
        <a:latin typeface="DFPBiaoKaiShu-B5-AZ"/>
        <a:ea typeface="DFPBiaoKaiShu-B5-AZ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_light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_light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_light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_light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_light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_light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_light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_light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15186</TotalTime>
  <Words>129</Words>
  <Application>Microsoft Office PowerPoint</Application>
  <PresentationFormat>Custom</PresentationFormat>
  <Paragraphs>49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自訂設計</vt:lpstr>
      <vt:lpstr>ocean_light</vt:lpstr>
      <vt:lpstr>唱一首天上的歌  Sing a song of heaven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Lu-Tao Wang</dc:creator>
  <cp:lastModifiedBy>wangps</cp:lastModifiedBy>
  <cp:revision>772</cp:revision>
  <dcterms:created xsi:type="dcterms:W3CDTF">1999-09-19T02:56:02Z</dcterms:created>
  <dcterms:modified xsi:type="dcterms:W3CDTF">2025-10-26T01:03:59Z</dcterms:modified>
</cp:coreProperties>
</file>